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79725" cy="3959225"/>
  <p:notesSz cx="6858000" cy="9144000"/>
  <p:defaultTextStyle>
    <a:defPPr>
      <a:defRPr lang="es-CO"/>
    </a:defPPr>
    <a:lvl1pPr marL="0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1pPr>
    <a:lvl2pPr marL="164135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2pPr>
    <a:lvl3pPr marL="328270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3pPr>
    <a:lvl4pPr marL="492404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4pPr>
    <a:lvl5pPr marL="656539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5pPr>
    <a:lvl6pPr marL="820674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6pPr>
    <a:lvl7pPr marL="984809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7pPr>
    <a:lvl8pPr marL="1148944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8pPr>
    <a:lvl9pPr marL="1313078" algn="l" defTabSz="328270" rtl="0" eaLnBrk="1" latinLnBrk="0" hangingPunct="1">
      <a:defRPr sz="6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33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80" y="647957"/>
            <a:ext cx="2447766" cy="1378397"/>
          </a:xfrm>
        </p:spPr>
        <p:txBody>
          <a:bodyPr anchor="b"/>
          <a:lstStyle>
            <a:lvl1pPr algn="ctr">
              <a:defRPr sz="18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66" y="2079510"/>
            <a:ext cx="2159794" cy="955896"/>
          </a:xfrm>
        </p:spPr>
        <p:txBody>
          <a:bodyPr/>
          <a:lstStyle>
            <a:lvl1pPr marL="0" indent="0" algn="ctr">
              <a:buNone/>
              <a:defRPr sz="756"/>
            </a:lvl1pPr>
            <a:lvl2pPr marL="143972" indent="0" algn="ctr">
              <a:buNone/>
              <a:defRPr sz="630"/>
            </a:lvl2pPr>
            <a:lvl3pPr marL="287945" indent="0" algn="ctr">
              <a:buNone/>
              <a:defRPr sz="567"/>
            </a:lvl3pPr>
            <a:lvl4pPr marL="431917" indent="0" algn="ctr">
              <a:buNone/>
              <a:defRPr sz="504"/>
            </a:lvl4pPr>
            <a:lvl5pPr marL="575889" indent="0" algn="ctr">
              <a:buNone/>
              <a:defRPr sz="504"/>
            </a:lvl5pPr>
            <a:lvl6pPr marL="719861" indent="0" algn="ctr">
              <a:buNone/>
              <a:defRPr sz="504"/>
            </a:lvl6pPr>
            <a:lvl7pPr marL="863834" indent="0" algn="ctr">
              <a:buNone/>
              <a:defRPr sz="504"/>
            </a:lvl7pPr>
            <a:lvl8pPr marL="1007806" indent="0" algn="ctr">
              <a:buNone/>
              <a:defRPr sz="504"/>
            </a:lvl8pPr>
            <a:lvl9pPr marL="1151778" indent="0" algn="ctr">
              <a:buNone/>
              <a:defRPr sz="50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3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6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0803" y="210792"/>
            <a:ext cx="620941" cy="33552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81" y="210792"/>
            <a:ext cx="1826826" cy="33552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57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465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1" y="987058"/>
            <a:ext cx="2483763" cy="1646927"/>
          </a:xfrm>
        </p:spPr>
        <p:txBody>
          <a:bodyPr anchor="b"/>
          <a:lstStyle>
            <a:lvl1pPr>
              <a:defRPr sz="18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481" y="2649566"/>
            <a:ext cx="2483763" cy="866080"/>
          </a:xfrm>
        </p:spPr>
        <p:txBody>
          <a:bodyPr/>
          <a:lstStyle>
            <a:lvl1pPr marL="0" indent="0">
              <a:buNone/>
              <a:defRPr sz="756">
                <a:solidFill>
                  <a:schemeClr val="tx1"/>
                </a:solidFill>
              </a:defRPr>
            </a:lvl1pPr>
            <a:lvl2pPr marL="1439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2pPr>
            <a:lvl3pPr marL="287945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3pPr>
            <a:lvl4pPr marL="431917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4pPr>
            <a:lvl5pPr marL="575889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5pPr>
            <a:lvl6pPr marL="719861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6pPr>
            <a:lvl7pPr marL="863834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7pPr>
            <a:lvl8pPr marL="1007806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8pPr>
            <a:lvl9pPr marL="1151778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480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81" y="1053960"/>
            <a:ext cx="1223883" cy="25120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861" y="1053960"/>
            <a:ext cx="1223883" cy="25120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2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210793"/>
            <a:ext cx="2483763" cy="765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57" y="970560"/>
            <a:ext cx="1218258" cy="475657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57" y="1446217"/>
            <a:ext cx="1218258" cy="2127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7861" y="970560"/>
            <a:ext cx="1224258" cy="475657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7861" y="1446217"/>
            <a:ext cx="1224258" cy="2127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1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39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85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263948"/>
            <a:ext cx="928786" cy="923819"/>
          </a:xfrm>
        </p:spPr>
        <p:txBody>
          <a:bodyPr anchor="b"/>
          <a:lstStyle>
            <a:lvl1pPr>
              <a:defRPr sz="100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258" y="570056"/>
            <a:ext cx="1457861" cy="2813616"/>
          </a:xfrm>
        </p:spPr>
        <p:txBody>
          <a:bodyPr/>
          <a:lstStyle>
            <a:lvl1pPr>
              <a:defRPr sz="1008"/>
            </a:lvl1pPr>
            <a:lvl2pPr>
              <a:defRPr sz="882"/>
            </a:lvl2pPr>
            <a:lvl3pPr>
              <a:defRPr sz="756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56" y="1187768"/>
            <a:ext cx="928786" cy="2200486"/>
          </a:xfrm>
        </p:spPr>
        <p:txBody>
          <a:bodyPr/>
          <a:lstStyle>
            <a:lvl1pPr marL="0" indent="0">
              <a:buNone/>
              <a:defRPr sz="504"/>
            </a:lvl1pPr>
            <a:lvl2pPr marL="143972" indent="0">
              <a:buNone/>
              <a:defRPr sz="441"/>
            </a:lvl2pPr>
            <a:lvl3pPr marL="287945" indent="0">
              <a:buNone/>
              <a:defRPr sz="378"/>
            </a:lvl3pPr>
            <a:lvl4pPr marL="431917" indent="0">
              <a:buNone/>
              <a:defRPr sz="315"/>
            </a:lvl4pPr>
            <a:lvl5pPr marL="575889" indent="0">
              <a:buNone/>
              <a:defRPr sz="315"/>
            </a:lvl5pPr>
            <a:lvl6pPr marL="719861" indent="0">
              <a:buNone/>
              <a:defRPr sz="315"/>
            </a:lvl6pPr>
            <a:lvl7pPr marL="863834" indent="0">
              <a:buNone/>
              <a:defRPr sz="315"/>
            </a:lvl7pPr>
            <a:lvl8pPr marL="1007806" indent="0">
              <a:buNone/>
              <a:defRPr sz="315"/>
            </a:lvl8pPr>
            <a:lvl9pPr marL="1151778" indent="0">
              <a:buNone/>
              <a:defRPr sz="31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73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263948"/>
            <a:ext cx="928786" cy="923819"/>
          </a:xfrm>
        </p:spPr>
        <p:txBody>
          <a:bodyPr anchor="b"/>
          <a:lstStyle>
            <a:lvl1pPr>
              <a:defRPr sz="100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258" y="570056"/>
            <a:ext cx="1457861" cy="2813616"/>
          </a:xfrm>
        </p:spPr>
        <p:txBody>
          <a:bodyPr anchor="t"/>
          <a:lstStyle>
            <a:lvl1pPr marL="0" indent="0">
              <a:buNone/>
              <a:defRPr sz="1008"/>
            </a:lvl1pPr>
            <a:lvl2pPr marL="143972" indent="0">
              <a:buNone/>
              <a:defRPr sz="882"/>
            </a:lvl2pPr>
            <a:lvl3pPr marL="287945" indent="0">
              <a:buNone/>
              <a:defRPr sz="756"/>
            </a:lvl3pPr>
            <a:lvl4pPr marL="431917" indent="0">
              <a:buNone/>
              <a:defRPr sz="630"/>
            </a:lvl4pPr>
            <a:lvl5pPr marL="575889" indent="0">
              <a:buNone/>
              <a:defRPr sz="630"/>
            </a:lvl5pPr>
            <a:lvl6pPr marL="719861" indent="0">
              <a:buNone/>
              <a:defRPr sz="630"/>
            </a:lvl6pPr>
            <a:lvl7pPr marL="863834" indent="0">
              <a:buNone/>
              <a:defRPr sz="630"/>
            </a:lvl7pPr>
            <a:lvl8pPr marL="1007806" indent="0">
              <a:buNone/>
              <a:defRPr sz="630"/>
            </a:lvl8pPr>
            <a:lvl9pPr marL="1151778" indent="0">
              <a:buNone/>
              <a:defRPr sz="63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56" y="1187768"/>
            <a:ext cx="928786" cy="2200486"/>
          </a:xfrm>
        </p:spPr>
        <p:txBody>
          <a:bodyPr/>
          <a:lstStyle>
            <a:lvl1pPr marL="0" indent="0">
              <a:buNone/>
              <a:defRPr sz="504"/>
            </a:lvl1pPr>
            <a:lvl2pPr marL="143972" indent="0">
              <a:buNone/>
              <a:defRPr sz="441"/>
            </a:lvl2pPr>
            <a:lvl3pPr marL="287945" indent="0">
              <a:buNone/>
              <a:defRPr sz="378"/>
            </a:lvl3pPr>
            <a:lvl4pPr marL="431917" indent="0">
              <a:buNone/>
              <a:defRPr sz="315"/>
            </a:lvl4pPr>
            <a:lvl5pPr marL="575889" indent="0">
              <a:buNone/>
              <a:defRPr sz="315"/>
            </a:lvl5pPr>
            <a:lvl6pPr marL="719861" indent="0">
              <a:buNone/>
              <a:defRPr sz="315"/>
            </a:lvl6pPr>
            <a:lvl7pPr marL="863834" indent="0">
              <a:buNone/>
              <a:defRPr sz="315"/>
            </a:lvl7pPr>
            <a:lvl8pPr marL="1007806" indent="0">
              <a:buNone/>
              <a:defRPr sz="315"/>
            </a:lvl8pPr>
            <a:lvl9pPr marL="1151778" indent="0">
              <a:buNone/>
              <a:defRPr sz="31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71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81" y="210793"/>
            <a:ext cx="2483763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81" y="1053960"/>
            <a:ext cx="2483763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81" y="3669616"/>
            <a:ext cx="64793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D1E9-6E8E-47AD-8E8F-4396EBD25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3909" y="3669616"/>
            <a:ext cx="971907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3806" y="3669616"/>
            <a:ext cx="64793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3206-A3A7-40B6-886B-0084F4C9F6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66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45" rtl="0" eaLnBrk="1" latinLnBrk="0" hangingPunct="1">
        <a:lnSpc>
          <a:spcPct val="90000"/>
        </a:lnSpc>
        <a:spcBef>
          <a:spcPct val="0"/>
        </a:spcBef>
        <a:buNone/>
        <a:defRPr sz="13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86" indent="-71986" algn="l" defTabSz="287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1pPr>
      <a:lvl2pPr marL="215958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2pPr>
      <a:lvl3pPr marL="359931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503903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647875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91848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935820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79792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223764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1pPr>
      <a:lvl2pPr marL="143972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2pPr>
      <a:lvl3pPr marL="287945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3pPr>
      <a:lvl4pPr marL="431917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575889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19861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863834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07806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151778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12000" t="23000" r="10000"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18598"/>
              </p:ext>
            </p:extLst>
          </p:nvPr>
        </p:nvGraphicFramePr>
        <p:xfrm>
          <a:off x="0" y="0"/>
          <a:ext cx="2879725" cy="74049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876425"/>
                <a:gridCol w="1003300"/>
              </a:tblGrid>
              <a:tr h="740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</a:rPr>
                        <a:t>SYSTEMS BIOLOGY FOR A </a:t>
                      </a:r>
                      <a:r>
                        <a:rPr lang="en-US" sz="1200" dirty="0" smtClean="0">
                          <a:effectLst/>
                          <a:latin typeface="Gill Sans MT" panose="020B0502020104020203" pitchFamily="34" charset="0"/>
                        </a:rPr>
                        <a:t>SUSTAINABLE BIOECONOMY</a:t>
                      </a:r>
                      <a:endParaRPr lang="es-CO" sz="1200" dirty="0"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Gill Sans MT" panose="020B0502020104020203" pitchFamily="34" charset="0"/>
                        </a:rPr>
                        <a:t>PRINCIPLES AND APPLICATIONS</a:t>
                      </a:r>
                      <a:endParaRPr lang="es-CO" sz="800" b="1" dirty="0">
                        <a:effectLst/>
                        <a:latin typeface="Gill Sans MT" panose="020B0502020104020203" pitchFamily="34" charset="0"/>
                        <a:ea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3673" y="1699774"/>
            <a:ext cx="25923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latin typeface="Gill Sans MT" panose="020B0502020104020203" pitchFamily="34" charset="0"/>
              </a:rPr>
              <a:t>[</a:t>
            </a:r>
            <a:r>
              <a:rPr lang="es-CO" sz="1400" dirty="0" smtClean="0">
                <a:solidFill>
                  <a:srgbClr val="008080"/>
                </a:solidFill>
                <a:latin typeface="Gill Sans MT" panose="020B0502020104020203" pitchFamily="34" charset="0"/>
              </a:rPr>
              <a:t>NOMBRE DEL PARTICIPANTE</a:t>
            </a:r>
            <a:r>
              <a:rPr lang="es-CO" sz="1400" dirty="0" smtClean="0">
                <a:latin typeface="Gill Sans MT" panose="020B0502020104020203" pitchFamily="34" charset="0"/>
              </a:rPr>
              <a:t>]</a:t>
            </a:r>
          </a:p>
          <a:p>
            <a:pPr algn="ctr"/>
            <a:endParaRPr lang="es-CO" sz="1400" dirty="0">
              <a:latin typeface="Gill Sans MT" panose="020B0502020104020203" pitchFamily="34" charset="0"/>
            </a:endParaRPr>
          </a:p>
          <a:p>
            <a:pPr algn="ctr"/>
            <a:r>
              <a:rPr lang="es-CO" sz="1400" dirty="0" smtClean="0">
                <a:latin typeface="Gill Sans MT" panose="020B0502020104020203" pitchFamily="34" charset="0"/>
              </a:rPr>
              <a:t>PARTICIPANT</a:t>
            </a:r>
            <a:endParaRPr lang="es-CO" sz="1400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4039"/>
              </p:ext>
            </p:extLst>
          </p:nvPr>
        </p:nvGraphicFramePr>
        <p:xfrm>
          <a:off x="0" y="3173324"/>
          <a:ext cx="2873115" cy="78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908"/>
                <a:gridCol w="1913207"/>
              </a:tblGrid>
              <a:tr h="78590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" y="3227652"/>
            <a:ext cx="604343" cy="7315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1" y="3280103"/>
            <a:ext cx="1066558" cy="5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53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15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suarez</dc:creator>
  <cp:lastModifiedBy>camilo suarez</cp:lastModifiedBy>
  <cp:revision>4</cp:revision>
  <dcterms:created xsi:type="dcterms:W3CDTF">2018-05-30T18:03:09Z</dcterms:created>
  <dcterms:modified xsi:type="dcterms:W3CDTF">2018-05-30T21:26:20Z</dcterms:modified>
</cp:coreProperties>
</file>